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"/>
  </p:notesMasterIdLst>
  <p:sldIdLst>
    <p:sldId id="360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128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771377-E1E3-46F8-B9B6-E902549F7D4D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E2C1E7-5088-4108-85A1-61E5FA999E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884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078B2121-8786-49AF-B4AC-D0F6E2A97D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6413001D-5A0D-4215-8CB0-75F9D88522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922CA64D-79C5-4600-A8EC-963EF3CB66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82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4538" indent="-285750" defTabSz="9382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6175" indent="-228600" defTabSz="9382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4963" indent="-228600" defTabSz="9382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2163" indent="-228600" defTabSz="93821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9363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6563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3763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90963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FF0AC53-6AFE-481A-B021-CD38801C1025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66FC8-61DA-4A00-B0E4-8B35C0A7B45B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33F39-2ED9-41BF-87B6-A741163887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940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66FC8-61DA-4A00-B0E4-8B35C0A7B45B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33F39-2ED9-41BF-87B6-A741163887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030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66FC8-61DA-4A00-B0E4-8B35C0A7B45B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33F39-2ED9-41BF-87B6-A741163887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05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66FC8-61DA-4A00-B0E4-8B35C0A7B45B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33F39-2ED9-41BF-87B6-A741163887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897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66FC8-61DA-4A00-B0E4-8B35C0A7B45B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33F39-2ED9-41BF-87B6-A741163887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927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66FC8-61DA-4A00-B0E4-8B35C0A7B45B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33F39-2ED9-41BF-87B6-A741163887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401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66FC8-61DA-4A00-B0E4-8B35C0A7B45B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33F39-2ED9-41BF-87B6-A741163887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146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66FC8-61DA-4A00-B0E4-8B35C0A7B45B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33F39-2ED9-41BF-87B6-A741163887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452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66FC8-61DA-4A00-B0E4-8B35C0A7B45B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33F39-2ED9-41BF-87B6-A741163887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414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66FC8-61DA-4A00-B0E4-8B35C0A7B45B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33F39-2ED9-41BF-87B6-A741163887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047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66FC8-61DA-4A00-B0E4-8B35C0A7B45B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33F39-2ED9-41BF-87B6-A741163887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84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266FC8-61DA-4A00-B0E4-8B35C0A7B45B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433F39-2ED9-41BF-87B6-A741163887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842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Footer Placeholder 1">
            <a:extLst>
              <a:ext uri="{FF2B5EF4-FFF2-40B4-BE49-F238E27FC236}">
                <a16:creationId xmlns:a16="http://schemas.microsoft.com/office/drawing/2014/main" id="{5B11393C-D211-4DDD-8D0B-CC137FC2E0E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000">
                <a:solidFill>
                  <a:schemeClr val="tx1"/>
                </a:solidFill>
                <a:latin typeface="Arial" panose="020B0604020202020204" pitchFamily="34" charset="0"/>
              </a:rPr>
              <a:t>© TOC for Education, Inc. 2021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B14BF90-3875-4D89-A077-E8AB12EA403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09548" y="2468564"/>
            <a:ext cx="8553451" cy="2587625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en-US" sz="2000" dirty="0">
                <a:solidFill>
                  <a:schemeClr val="accent4">
                    <a:lumMod val="50000"/>
                  </a:schemeClr>
                </a:solidFill>
                <a:latin typeface="Century Schoolbook" panose="02040604050505020304" pitchFamily="18" charset="0"/>
              </a:rPr>
              <a:t>Why  do you want to attend this training</a:t>
            </a:r>
            <a:r>
              <a:rPr lang="en-US" altLang="en-US" sz="2900" dirty="0">
                <a:solidFill>
                  <a:schemeClr val="accent4">
                    <a:lumMod val="50000"/>
                  </a:schemeClr>
                </a:solidFill>
                <a:latin typeface="Century Schoolbook" panose="02040604050505020304" pitchFamily="18" charset="0"/>
              </a:rPr>
              <a:t>?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US" altLang="en-US" sz="2900" dirty="0">
              <a:solidFill>
                <a:schemeClr val="accent4">
                  <a:lumMod val="50000"/>
                </a:schemeClr>
              </a:solidFill>
              <a:latin typeface="Century Schoolbook" panose="02040604050505020304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US" altLang="en-US" sz="2900">
              <a:solidFill>
                <a:schemeClr val="accent4">
                  <a:lumMod val="50000"/>
                </a:schemeClr>
              </a:solidFill>
              <a:latin typeface="Century Schoolbook" panose="02040604050505020304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US" altLang="en-US" sz="2900" dirty="0">
              <a:solidFill>
                <a:schemeClr val="accent4">
                  <a:lumMod val="50000"/>
                </a:schemeClr>
              </a:solidFill>
              <a:latin typeface="Century Schoolbook" panose="020406040505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en-US" sz="2900" dirty="0">
                <a:solidFill>
                  <a:schemeClr val="accent4">
                    <a:lumMod val="50000"/>
                  </a:schemeClr>
                </a:solidFill>
                <a:latin typeface="Century Schoolbook" panose="02040604050505020304" pitchFamily="18" charset="0"/>
              </a:rPr>
              <a:t>  </a:t>
            </a:r>
            <a:r>
              <a:rPr lang="en-US" altLang="en-US" sz="2000" dirty="0">
                <a:solidFill>
                  <a:schemeClr val="accent4">
                    <a:lumMod val="50000"/>
                  </a:schemeClr>
                </a:solidFill>
                <a:latin typeface="Century Schoolbook" panose="02040604050505020304" pitchFamily="18" charset="0"/>
              </a:rPr>
              <a:t>What are your expectations</a:t>
            </a:r>
            <a:r>
              <a:rPr lang="en-US" altLang="en-US" sz="2000" dirty="0">
                <a:solidFill>
                  <a:schemeClr val="accent2">
                    <a:lumMod val="50000"/>
                  </a:schemeClr>
                </a:solidFill>
                <a:latin typeface="Century Schoolbook" panose="02040604050505020304" pitchFamily="18" charset="0"/>
              </a:rPr>
              <a:t>?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en-US" altLang="en-US" dirty="0">
              <a:solidFill>
                <a:schemeClr val="accent2">
                  <a:lumMod val="50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en-US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en-US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en-US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B84D16F-121D-41C8-BCD9-94D8FD3A7E4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09774" y="295275"/>
            <a:ext cx="5667375" cy="785813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Century Schoolbook" panose="02040604050505020304" pitchFamily="18" charset="0"/>
              </a:rPr>
              <a:t>Aligning  Expectations</a:t>
            </a:r>
          </a:p>
        </p:txBody>
      </p:sp>
      <p:pic>
        <p:nvPicPr>
          <p:cNvPr id="34821" name="Picture 11" descr="C:\Users\Suerken\AppData\Local\Microsoft\Windows\Temporary Internet Files\Content.IE5\HV1WCM85\MC900287002[1].wmf">
            <a:extLst>
              <a:ext uri="{FF2B5EF4-FFF2-40B4-BE49-F238E27FC236}">
                <a16:creationId xmlns:a16="http://schemas.microsoft.com/office/drawing/2014/main" id="{65FEF147-A5D7-4162-9DAF-587EB62CC5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4" y="167044"/>
            <a:ext cx="1495426" cy="1470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FA9C6A5-3412-41A3-8379-C4572DC32E00}"/>
              </a:ext>
            </a:extLst>
          </p:cNvPr>
          <p:cNvSpPr txBox="1"/>
          <p:nvPr/>
        </p:nvSpPr>
        <p:spPr>
          <a:xfrm>
            <a:off x="314324" y="1868249"/>
            <a:ext cx="7191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entury Schoolbook" panose="02040604050505020304" pitchFamily="18" charset="0"/>
              </a:rPr>
              <a:t>Name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Century Schoolbook" panose="02040604050505020304" pitchFamily="18" charset="0"/>
              </a:rPr>
              <a:t>:</a:t>
            </a:r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</TotalTime>
  <Words>29</Words>
  <Application>Microsoft Office PowerPoint</Application>
  <PresentationFormat>On-screen Show (4:3)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Century Schoolbook</vt:lpstr>
      <vt:lpstr>Wingdings 3</vt:lpstr>
      <vt:lpstr>Office Theme</vt:lpstr>
      <vt:lpstr>Aligning  Expectations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Kathy Suerken</dc:creator>
  <cp:lastModifiedBy>Kathy Suerken</cp:lastModifiedBy>
  <cp:revision>3</cp:revision>
  <dcterms:created xsi:type="dcterms:W3CDTF">2021-01-18T12:52:05Z</dcterms:created>
  <dcterms:modified xsi:type="dcterms:W3CDTF">2021-01-19T12:58:27Z</dcterms:modified>
</cp:coreProperties>
</file>